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70" r:id="rId3"/>
    <p:sldId id="256" r:id="rId4"/>
    <p:sldId id="269" r:id="rId5"/>
    <p:sldId id="257" r:id="rId6"/>
    <p:sldId id="260" r:id="rId7"/>
    <p:sldId id="259" r:id="rId8"/>
    <p:sldId id="271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DBD9-FFA3-47A2-A60F-78D26DAFC077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3C34B-20DA-4B50-B5FD-224C623E5E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0810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Douanier Rousseau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C34B-20DA-4B50-B5FD-224C623E5EB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rêve 1932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3C34B-20DA-4B50-B5FD-224C623E5EB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8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694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4909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74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6522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9727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425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054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2453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973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128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55B1-8F52-4275-8B33-C26084D62051}" type="datetimeFigureOut">
              <a:rPr lang="fr-FR" smtClean="0"/>
              <a:pPr/>
              <a:t>26/04/2016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FC6DD-7AB1-42D3-9D6E-890049E183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5129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textessurlesartsplastiques2.files.wordpress.com/2012/07/matisse-le-bocal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1357298"/>
            <a:ext cx="84259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Entraînement à la lecture </a:t>
            </a:r>
          </a:p>
          <a:p>
            <a:pPr algn="ctr"/>
            <a:r>
              <a:rPr lang="fr-F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fr-FR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 arts visuels</a:t>
            </a:r>
            <a:endParaRPr lang="fr-FR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57686" y="514351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Christine Berné</a:t>
            </a:r>
          </a:p>
          <a:p>
            <a:pPr algn="r"/>
            <a:r>
              <a:rPr lang="fr-FR" dirty="0" smtClean="0"/>
              <a:t>PEMF itinérant</a:t>
            </a:r>
          </a:p>
          <a:p>
            <a:pPr algn="r"/>
            <a:r>
              <a:rPr lang="fr-FR" dirty="0" smtClean="0"/>
              <a:t>Circonscription d’</a:t>
            </a:r>
            <a:r>
              <a:rPr lang="fr-FR" dirty="0" err="1" smtClean="0"/>
              <a:t>Ozoir-La-Ferrière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429288" cy="542928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142976" y="21429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Pablo Picasso</a:t>
            </a:r>
            <a:endParaRPr lang="fr-FR" sz="4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-20687"/>
            <a:ext cx="5500726" cy="6878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21429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Vincent  Van Gogh</a:t>
            </a:r>
            <a:endParaRPr lang="fr-FR" sz="4800" b="1" dirty="0"/>
          </a:p>
        </p:txBody>
      </p:sp>
      <p:pic>
        <p:nvPicPr>
          <p:cNvPr id="3174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3810000" cy="501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44488"/>
            <a:ext cx="7724775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691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23949"/>
            <a:ext cx="4848225" cy="573405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142976" y="21429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Henry  Matisse</a:t>
            </a:r>
            <a:endParaRPr lang="fr-FR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Afficher l'image d'origine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5984" y="21619"/>
            <a:ext cx="4429156" cy="683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49848"/>
            <a:ext cx="7062822" cy="53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42976" y="21429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Le Douanier Rousseau</a:t>
            </a:r>
            <a:endParaRPr lang="fr-FR" sz="4800" b="1" dirty="0"/>
          </a:p>
        </p:txBody>
      </p:sp>
    </p:spTree>
    <p:extLst>
      <p:ext uri="{BB962C8B-B14F-4D97-AF65-F5344CB8AC3E}">
        <p14:creationId xmlns="" xmlns:p14="http://schemas.microsoft.com/office/powerpoint/2010/main" val="215346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7384"/>
            <a:ext cx="688538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39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21429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Pieter Bruegel</a:t>
            </a:r>
            <a:endParaRPr lang="fr-FR" sz="4800" b="1" dirty="0"/>
          </a:p>
        </p:txBody>
      </p:sp>
      <p:pic>
        <p:nvPicPr>
          <p:cNvPr id="32770" name="Picture 2" descr="Bruegel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3810000" cy="448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73155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Affichage à l'écran (4:3)</PresentationFormat>
  <Paragraphs>14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DSDEN77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DSDEN77</dc:creator>
  <cp:lastModifiedBy>Christine</cp:lastModifiedBy>
  <cp:revision>17</cp:revision>
  <dcterms:created xsi:type="dcterms:W3CDTF">2016-03-07T14:35:31Z</dcterms:created>
  <dcterms:modified xsi:type="dcterms:W3CDTF">2016-04-26T17:22:04Z</dcterms:modified>
</cp:coreProperties>
</file>