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1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>
        <p:scale>
          <a:sx n="48" d="100"/>
          <a:sy n="48" d="100"/>
        </p:scale>
        <p:origin x="-5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07/12/2016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Situation d’évaluation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du Savoir </a:t>
            </a:r>
            <a:r>
              <a:rPr lang="fr-FR" sz="2000" dirty="0"/>
              <a:t>N</a:t>
            </a:r>
            <a:r>
              <a:rPr lang="fr-FR" sz="2000" dirty="0" smtClean="0"/>
              <a:t>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" y="575875"/>
            <a:ext cx="2019672" cy="1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539552" y="19168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ces deux photos, qui surveille ? </a:t>
            </a:r>
          </a:p>
          <a:p>
            <a:r>
              <a:rPr lang="fr-FR" sz="2000" b="1" i="1" dirty="0" smtClean="0"/>
              <a:t>Réponds sur ta feuille en rédigeant une phrase.</a:t>
            </a:r>
            <a:endParaRPr lang="fr-FR" sz="1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2866" y="536842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609108" y="509275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5097" r="8046" b="18099"/>
          <a:stretch/>
        </p:blipFill>
        <p:spPr>
          <a:xfrm>
            <a:off x="188519" y="2950494"/>
            <a:ext cx="4392488" cy="25248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9583" r="11707" b="23382"/>
          <a:stretch/>
        </p:blipFill>
        <p:spPr>
          <a:xfrm>
            <a:off x="4761027" y="2999760"/>
            <a:ext cx="4056202" cy="21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611560" y="1760777"/>
            <a:ext cx="432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ta feuille, relie chaque matériel à son utilisation.</a:t>
            </a:r>
            <a:endParaRPr lang="fr-FR" sz="16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3" y="1197096"/>
            <a:ext cx="3779520" cy="532790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51794"/>
            <a:ext cx="2805113" cy="187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2653903"/>
            <a:ext cx="158417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jumelles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692" y="4335885"/>
            <a:ext cx="1459053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palmes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883" y="3660993"/>
            <a:ext cx="1930188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u</a:t>
            </a:r>
            <a:r>
              <a:rPr lang="fr-FR" sz="2000" dirty="0" smtClean="0"/>
              <a:t>n talkie-walkie</a:t>
            </a: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051720" y="3054013"/>
            <a:ext cx="724803" cy="374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77489" y="4061103"/>
            <a:ext cx="564256" cy="26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890991" y="3140968"/>
            <a:ext cx="724804" cy="517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Connaître les règles de base liées à </a:t>
            </a:r>
            <a:r>
              <a:rPr lang="fr-FR" sz="3600" dirty="0" smtClean="0"/>
              <a:t>l’hygiène</a:t>
            </a:r>
            <a:r>
              <a:rPr lang="fr-FR" sz="3200" dirty="0" smtClean="0"/>
              <a:t> dans un établissement de bains.</a:t>
            </a:r>
            <a:endParaRPr lang="fr-FR" sz="3200" dirty="0"/>
          </a:p>
        </p:txBody>
      </p:sp>
      <p:pic>
        <p:nvPicPr>
          <p:cNvPr id="1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5" y="2540253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0731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" y="3363523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9600" y="1988840"/>
            <a:ext cx="394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Parmi ces maillots de bain, quels sont ceux autorisés à la piscine ?</a:t>
            </a:r>
          </a:p>
          <a:p>
            <a:r>
              <a:rPr lang="fr-FR" sz="2000" b="1" i="1" dirty="0" smtClean="0"/>
              <a:t>Note les numéros sur ta feuille.</a:t>
            </a:r>
            <a:endParaRPr lang="fr-FR" sz="1600" b="1" i="1" dirty="0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0" y="386522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484014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39600" y="393925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375" y="46698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534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4540" y="4462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61953" y="298696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</a:t>
            </a:r>
            <a:r>
              <a:rPr lang="fr-FR" sz="3200" dirty="0" smtClean="0"/>
              <a:t>liées </a:t>
            </a:r>
            <a:r>
              <a:rPr lang="fr-FR" sz="3200" dirty="0"/>
              <a:t>à l’hygiène dans un établissement de </a:t>
            </a:r>
            <a:r>
              <a:rPr lang="fr-FR" sz="3200" dirty="0" smtClean="0"/>
              <a:t>bains.</a:t>
            </a:r>
            <a:endParaRPr lang="fr-FR" sz="3200" dirty="0"/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342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1560" y="17728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Numérote les photos dans l’ordre des actions à réaliser avant de se baigner.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7136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1476" y="474033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0112" y="2898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6752" y="47432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29786" r="32212" b="28557"/>
          <a:stretch/>
        </p:blipFill>
        <p:spPr>
          <a:xfrm>
            <a:off x="6208787" y="4209444"/>
            <a:ext cx="1951344" cy="157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6925" r="31021" b="28558"/>
          <a:stretch/>
        </p:blipFill>
        <p:spPr>
          <a:xfrm>
            <a:off x="952094" y="3057803"/>
            <a:ext cx="2261733" cy="16825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3483655" y="3713658"/>
            <a:ext cx="17912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10551" y="21783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Coche les règles correspondant à ces illustrations ou ces panneaux.</a:t>
            </a:r>
            <a:endParaRPr lang="fr-FR" sz="1600" b="1" i="1" dirty="0"/>
          </a:p>
        </p:txBody>
      </p:sp>
      <p:pic>
        <p:nvPicPr>
          <p:cNvPr id="23" name="il_fi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5255220" y="3245476"/>
            <a:ext cx="1346200" cy="9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2987824" y="3536302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566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2632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444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Quel équipement porter pour pratiquer des activités nautiques (canoé, voile…) ? Coche la réponse qui convient.</a:t>
            </a:r>
            <a:endParaRPr lang="fr-FR" sz="1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865831" y="286890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bouée.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29036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gilet de sauvetage.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Relie la règle de sécurité avec le lieu où l’appliquer.</a:t>
            </a:r>
            <a:endParaRPr lang="fr-FR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4306759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 courant.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486916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Rester dans l’espace balisé.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44522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aux vagues.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42901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plan d’eau aménagé.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bord de mer.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652120" y="54452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rivière.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963594" y="2754964"/>
            <a:ext cx="295148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852933"/>
            <a:ext cx="4057650" cy="22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Indique pour chacune des photos si tu peux te baigner ou pas. </a:t>
            </a:r>
          </a:p>
          <a:p>
            <a:r>
              <a:rPr lang="fr-FR" sz="2000" b="1" i="1" dirty="0" smtClean="0"/>
              <a:t>Explique pourquoi.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87304" y="5301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503959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6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5774" r="16155" b="15639"/>
          <a:stretch/>
        </p:blipFill>
        <p:spPr>
          <a:xfrm>
            <a:off x="673704" y="2595495"/>
            <a:ext cx="2649287" cy="1870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Les compétences du savoir-nager sont </a:t>
            </a:r>
            <a:r>
              <a:rPr lang="fr-FR" sz="2000" b="1" i="1" u="sng" dirty="0" smtClean="0"/>
              <a:t>indispensables </a:t>
            </a:r>
            <a:r>
              <a:rPr lang="fr-FR" sz="2000" b="1" i="1" dirty="0" smtClean="0"/>
              <a:t> pour les activités suivantes. Réponds par VRAI ou FAUX.</a:t>
            </a:r>
            <a:endParaRPr lang="fr-FR" sz="1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2477" y="2945763"/>
            <a:ext cx="241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pic>
        <p:nvPicPr>
          <p:cNvPr id="13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6372200" y="2325507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300731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15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1862477" y="4556572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10263" y="5987528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  <p:pic>
        <p:nvPicPr>
          <p:cNvPr id="17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7" y="441695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11296" y="5333291"/>
            <a:ext cx="19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Centre aquatique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43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332</TotalTime>
  <Words>339</Words>
  <Application>Microsoft Office PowerPoint</Application>
  <PresentationFormat>Affichage à l'écran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Vagues</vt:lpstr>
      <vt:lpstr>A.S.S.N.</vt:lpstr>
      <vt:lpstr>Savoir identifier la personne responsable de la surveillance à alerter en cas de problème.</vt:lpstr>
      <vt:lpstr>Savoir identifier la personne responsable de la surveillance à alerter en cas de problème.</vt:lpstr>
      <vt:lpstr>Connaître les règles de base liées à l’hygiène dans un établissement de bains.</vt:lpstr>
      <vt:lpstr>Connaître les règles de base liées à l’hygiène dans un établissement de bains.</vt:lpstr>
      <vt:lpstr>Connaître les règles de base liées à la sécurité dans un établissement de bains  ou un espace surveillé.</vt:lpstr>
      <vt:lpstr>Connaître les règles de base liées à la sécurité dans un établissement de bains  ou un espace surveillé.</vt:lpstr>
      <vt:lpstr>Savoir identifier les environnements et les circonstances pour lesquelles la maîtrise du savoir-nager est adaptée. </vt:lpstr>
      <vt:lpstr>Savoir identifier les environnements et les circonstances pour lesquelles la maîtrise du savoir-nager est adaptée. 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FABIENNE</cp:lastModifiedBy>
  <cp:revision>42</cp:revision>
  <dcterms:created xsi:type="dcterms:W3CDTF">2016-02-01T09:52:08Z</dcterms:created>
  <dcterms:modified xsi:type="dcterms:W3CDTF">2016-12-07T22:28:46Z</dcterms:modified>
</cp:coreProperties>
</file>