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5"/>
  </p:normalViewPr>
  <p:slideViewPr>
    <p:cSldViewPr>
      <p:cViewPr>
        <p:scale>
          <a:sx n="93" d="100"/>
          <a:sy n="93" d="100"/>
        </p:scale>
        <p:origin x="756" y="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1224136"/>
          </a:xfrm>
        </p:spPr>
        <p:txBody>
          <a:bodyPr>
            <a:noAutofit/>
          </a:bodyPr>
          <a:lstStyle/>
          <a:p>
            <a:r>
              <a:rPr lang="fr-FR" sz="2800" dirty="0" smtClean="0"/>
              <a:t>Connaître les règles de base liées à l’hygiène dans un établissement de bains.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676778"/>
            <a:ext cx="1916820" cy="13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Connaître les règles de base </a:t>
            </a:r>
            <a:br>
              <a:rPr lang="fr-FR" dirty="0" smtClean="0"/>
            </a:br>
            <a:r>
              <a:rPr lang="fr-FR" dirty="0" smtClean="0"/>
              <a:t>liées à l’hygiène.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3015" y="18431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 la piscine, on </a:t>
            </a:r>
            <a:r>
              <a:rPr lang="fr-FR" sz="2000" b="1" dirty="0"/>
              <a:t>doit porter certains équipements : </a:t>
            </a:r>
            <a:endParaRPr lang="fr-FR" sz="2000" b="1" dirty="0" smtClean="0"/>
          </a:p>
        </p:txBody>
      </p:sp>
      <p:pic>
        <p:nvPicPr>
          <p:cNvPr id="8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17" y="3178482"/>
            <a:ext cx="1577340" cy="157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24806"/>
            <a:ext cx="114808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593107" y="2774481"/>
            <a:ext cx="259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 bonnet </a:t>
            </a:r>
            <a:r>
              <a:rPr lang="fr-FR" sz="2400" dirty="0"/>
              <a:t>de </a:t>
            </a:r>
            <a:r>
              <a:rPr lang="fr-FR" sz="2400" dirty="0" smtClean="0"/>
              <a:t>bain</a:t>
            </a:r>
            <a:endParaRPr lang="fr-FR" sz="2400" dirty="0"/>
          </a:p>
        </p:txBody>
      </p:sp>
      <p:pic>
        <p:nvPicPr>
          <p:cNvPr id="18" name="il_fi" descr="Afficher l'image d'origin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2395013"/>
            <a:ext cx="1344168" cy="13441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581606" y="4566319"/>
            <a:ext cx="423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Pourquoi </a:t>
            </a:r>
            <a:r>
              <a:rPr lang="fr-FR" sz="2400" dirty="0"/>
              <a:t>mettre un bonnet </a:t>
            </a:r>
            <a:r>
              <a:rPr lang="fr-FR" sz="2400" dirty="0" smtClean="0"/>
              <a:t>? 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3475363" y="5157192"/>
            <a:ext cx="4896544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Cela évite de laisser des cheveux dans l’eau et des parasites (poux).</a:t>
            </a:r>
          </a:p>
          <a:p>
            <a:r>
              <a:rPr lang="fr-FR" sz="2000" dirty="0" smtClean="0"/>
              <a:t>Cela permet aussi d’avoir les cheveux plus au sec.</a:t>
            </a:r>
          </a:p>
        </p:txBody>
      </p:sp>
    </p:spTree>
    <p:extLst>
      <p:ext uri="{BB962C8B-B14F-4D97-AF65-F5344CB8AC3E}">
        <p14:creationId xmlns:p14="http://schemas.microsoft.com/office/powerpoint/2010/main" val="28448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Connaître les règles de base </a:t>
            </a:r>
            <a:br>
              <a:rPr lang="fr-FR" dirty="0" smtClean="0"/>
            </a:br>
            <a:r>
              <a:rPr lang="fr-FR" dirty="0" smtClean="0"/>
              <a:t>liées à l’hygiène. (2)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544" y="263691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 maillot </a:t>
            </a:r>
            <a:r>
              <a:rPr lang="fr-FR" sz="2400" dirty="0"/>
              <a:t>de bain </a:t>
            </a:r>
            <a:r>
              <a:rPr lang="fr-FR" sz="2400" dirty="0" smtClean="0"/>
              <a:t>autorisé</a:t>
            </a:r>
            <a:endParaRPr lang="fr-FR" sz="2400" dirty="0"/>
          </a:p>
        </p:txBody>
      </p:sp>
      <p:pic>
        <p:nvPicPr>
          <p:cNvPr id="9" name="il_fi" descr="Afficher l'image d'orig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13" y="2408787"/>
            <a:ext cx="2332355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l_fi" descr="Afficher l'image d'orig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44" y="3537327"/>
            <a:ext cx="960755" cy="96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C:\Users\IA77\Desktop\CPD JPH\NATATION\ASSN outils pour PE\images\maillot box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13" y="3586353"/>
            <a:ext cx="1353185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l_fi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56340"/>
            <a:ext cx="1522730" cy="15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17357" y="4916665"/>
            <a:ext cx="2831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Décris les types de maillots de bain autorisés. 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3526580" y="4948997"/>
            <a:ext cx="4896544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Pour les garçons, des maillots courts qui ne peuvent pas servir de short en dehors de la piscine.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3015" y="18431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 la piscine, on </a:t>
            </a:r>
            <a:r>
              <a:rPr lang="fr-FR" sz="2000" b="1" dirty="0"/>
              <a:t>doit porter certains équipements : </a:t>
            </a:r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(</a:t>
            </a:r>
            <a:r>
              <a:rPr lang="fr-FR" dirty="0"/>
              <a:t>3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89355" y="49411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Décris chaque étape avant de se rendre au bord du bassin.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18494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</a:t>
            </a:r>
            <a:r>
              <a:rPr lang="fr-FR" sz="2000" b="1" dirty="0" smtClean="0"/>
              <a:t>n </a:t>
            </a:r>
            <a:r>
              <a:rPr lang="fr-FR" sz="2000" b="1" dirty="0"/>
              <a:t>doit aussi respecter des étapes quand on arrive à la piscine pour se rendre au bord du bassin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pic>
        <p:nvPicPr>
          <p:cNvPr id="16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05" y="2979114"/>
            <a:ext cx="1815541" cy="12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59532" y="5589240"/>
            <a:ext cx="8136904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Enlever ses chaussures avant d’entrer dans les vestiaires, se changer dans les vestiaires, passer sous la douche, traverser le pédiluve en marchant.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3" t="27004" r="28381" b="28663"/>
          <a:stretch/>
        </p:blipFill>
        <p:spPr>
          <a:xfrm>
            <a:off x="359532" y="2747355"/>
            <a:ext cx="2300928" cy="16755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15774" r="41321" b="23259"/>
          <a:stretch/>
        </p:blipFill>
        <p:spPr>
          <a:xfrm>
            <a:off x="2641768" y="2433005"/>
            <a:ext cx="1791235" cy="2304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27004" r="28728" b="23259"/>
          <a:stretch/>
        </p:blipFill>
        <p:spPr>
          <a:xfrm>
            <a:off x="4414311" y="2645244"/>
            <a:ext cx="2462186" cy="18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(</a:t>
            </a:r>
            <a:r>
              <a:rPr lang="fr-FR" dirty="0"/>
              <a:t>4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Sur ces deux photos, est-ce que tous les élèves sont bien « équipés » </a:t>
            </a:r>
            <a:r>
              <a:rPr lang="fr-FR" sz="2400" dirty="0" smtClean="0"/>
              <a:t>? 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4283968" y="4903584"/>
            <a:ext cx="3973431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Non, 2 </a:t>
            </a:r>
            <a:r>
              <a:rPr lang="fr-FR" sz="2000" dirty="0"/>
              <a:t>élèves n’ont pas de </a:t>
            </a:r>
            <a:r>
              <a:rPr lang="fr-FR" sz="2000" dirty="0" smtClean="0"/>
              <a:t>bonnet </a:t>
            </a:r>
            <a:r>
              <a:rPr lang="fr-FR" sz="2000" dirty="0"/>
              <a:t>de bain. Leurs maillots de bain sont autorisés.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933942" y="2910104"/>
            <a:ext cx="3206009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Oui, ils ont tous un bonnet et un maillot autorisé.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31" y="1908570"/>
            <a:ext cx="5327904" cy="37795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6" y="2785573"/>
            <a:ext cx="5327904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(</a:t>
            </a:r>
            <a:r>
              <a:rPr lang="fr-FR" dirty="0"/>
              <a:t>5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2944" y="1812196"/>
            <a:ext cx="486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Quels sont les maillots autorisés ? </a:t>
            </a:r>
            <a:endParaRPr lang="fr-FR" dirty="0"/>
          </a:p>
        </p:txBody>
      </p:sp>
      <p:pic>
        <p:nvPicPr>
          <p:cNvPr id="7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45672"/>
            <a:ext cx="1216660" cy="1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l_fi" descr="Afficher l'image d'orig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07" y="2845672"/>
            <a:ext cx="1904365" cy="190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9760"/>
            <a:ext cx="1666240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1522730" cy="152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08971"/>
            <a:ext cx="960755" cy="9607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787842" y="2605267"/>
            <a:ext cx="1728192" cy="1697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587515" y="4302736"/>
            <a:ext cx="1728192" cy="1697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117341" y="4340613"/>
            <a:ext cx="1728192" cy="1697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(6)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2003648"/>
            <a:ext cx="6840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Dis dans quel ordre il faudrait placer ces photos.</a:t>
            </a:r>
            <a:endParaRPr lang="fr-FR" sz="2400" dirty="0"/>
          </a:p>
          <a:p>
            <a:r>
              <a:rPr lang="fr-FR" sz="2400" dirty="0" smtClean="0"/>
              <a:t>Explique ce qu’il faut faire à chaque étape. </a:t>
            </a:r>
            <a:endParaRPr lang="fr-FR" sz="2400" dirty="0"/>
          </a:p>
        </p:txBody>
      </p:sp>
      <p:pic>
        <p:nvPicPr>
          <p:cNvPr id="10" name="Image 9" descr="C:\Users\IA77\Desktop\CPD JPH\NATATION\ASSN outils pour PE\images\douche collective pis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2" y="3262179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IA77\Desktop\CPD JPH\NATATION\ASSN outils pour PE\images\pediluv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62546"/>
            <a:ext cx="1569085" cy="10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l_fi" descr="Afficher l'image d'orig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15" y="3335530"/>
            <a:ext cx="304800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11560" y="5877272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Quelle </a:t>
            </a:r>
            <a:r>
              <a:rPr lang="fr-FR" sz="2400" dirty="0"/>
              <a:t>étape manque-t-il ? </a:t>
            </a:r>
            <a:endParaRPr lang="fr-FR" sz="2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8213481" y="4261760"/>
            <a:ext cx="39083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715084" y="4684991"/>
            <a:ext cx="39083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2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814147" y="4326070"/>
            <a:ext cx="39083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3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385246" y="5877020"/>
            <a:ext cx="402365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Déposer les chaussures à l’entrée.</a:t>
            </a:r>
            <a:endParaRPr lang="fr-FR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732241" y="4909974"/>
            <a:ext cx="16766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vestiaires.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233844" y="5261091"/>
            <a:ext cx="16766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douches.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484401" y="4927525"/>
            <a:ext cx="152516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pédiluve.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555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</a:t>
            </a:r>
            <a:r>
              <a:rPr lang="fr-FR" smtClean="0"/>
              <a:t>(7)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570519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</a:t>
            </a:r>
            <a:r>
              <a:rPr lang="fr-FR" sz="2400" dirty="0" smtClean="0"/>
              <a:t>n </a:t>
            </a:r>
            <a:r>
              <a:rPr lang="fr-FR" sz="2400" dirty="0"/>
              <a:t>doit adopter certains comportements quand on est sur le bord du bassin ou dans l’eau : ne pas uriner, éviter de vomir, ne pas manger, </a:t>
            </a:r>
            <a:r>
              <a:rPr lang="fr-FR" sz="2400" dirty="0" smtClean="0"/>
              <a:t>ne pas marcher en chaussures, sortir </a:t>
            </a:r>
            <a:r>
              <a:rPr lang="fr-FR" sz="2400" dirty="0"/>
              <a:t>de l’eau quand on est blessé.</a:t>
            </a:r>
          </a:p>
        </p:txBody>
      </p:sp>
      <p:pic>
        <p:nvPicPr>
          <p:cNvPr id="8" name="Image 7" descr="http://img.over-blog-kiwi.com/1/33/47/45/20150528/ob_8b31a0_regles-secur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1" y="3110126"/>
            <a:ext cx="5040560" cy="35787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372200" y="4619744"/>
            <a:ext cx="2519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Dans le dessin ci-contre, 4 règles d’hygiène ne sont pas respectées. Lesquelles ? </a:t>
            </a:r>
            <a:endParaRPr lang="fr-FR" sz="2400" dirty="0"/>
          </a:p>
        </p:txBody>
      </p:sp>
      <p:sp>
        <p:nvSpPr>
          <p:cNvPr id="13" name="Ellipse 12"/>
          <p:cNvSpPr/>
          <p:nvPr/>
        </p:nvSpPr>
        <p:spPr>
          <a:xfrm>
            <a:off x="2123728" y="5265858"/>
            <a:ext cx="792088" cy="755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627784" y="2355349"/>
            <a:ext cx="2088232" cy="2910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463854" y="2355349"/>
            <a:ext cx="15483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115616" y="4827131"/>
            <a:ext cx="720080" cy="69010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403648" y="2708920"/>
            <a:ext cx="188676" cy="21016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75423" y="2710536"/>
            <a:ext cx="17643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588224" y="3213638"/>
            <a:ext cx="1440160" cy="1111212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6600"/>
                </a:solidFill>
              </a:rPr>
              <a:t>Passer dans le pédiluve</a:t>
            </a:r>
            <a:endParaRPr lang="fr-FR" dirty="0">
              <a:solidFill>
                <a:srgbClr val="FF660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671900" y="2710536"/>
            <a:ext cx="1836204" cy="28066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627784" y="2708920"/>
            <a:ext cx="3744416" cy="32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3185846" y="5589240"/>
            <a:ext cx="972108" cy="86409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851920" y="3962169"/>
            <a:ext cx="2772174" cy="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1" grpId="0" animBg="1"/>
      <p:bldP spid="26" grpId="0" animBg="1"/>
      <p:bldP spid="2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</TotalTime>
  <Words>333</Words>
  <Application>Microsoft Office PowerPoint</Application>
  <PresentationFormat>Affichage à l'écran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Vagues</vt:lpstr>
      <vt:lpstr>A.S.S.N.</vt:lpstr>
      <vt:lpstr>Connaître les règles de base  liées à l’hygiène.</vt:lpstr>
      <vt:lpstr>Connaître les règles de base  liées à l’hygiène. (2)</vt:lpstr>
      <vt:lpstr>Connaître les règles de base  liées à l’hygiène. (3)</vt:lpstr>
      <vt:lpstr>Connaître les règles de base  liées à l’hygiène. (4)</vt:lpstr>
      <vt:lpstr>Connaître les règles de base  liées à l’hygiène. (5)</vt:lpstr>
      <vt:lpstr>Connaître les règles de base  liées à l’hygiène. (6)</vt:lpstr>
      <vt:lpstr>Connaître les règles de base  liées à l’hygiène. (7)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FABIENNE</cp:lastModifiedBy>
  <cp:revision>27</cp:revision>
  <dcterms:created xsi:type="dcterms:W3CDTF">2016-02-01T09:52:08Z</dcterms:created>
  <dcterms:modified xsi:type="dcterms:W3CDTF">2016-12-07T22:26:34Z</dcterms:modified>
</cp:coreProperties>
</file>