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5"/>
  </p:normalViewPr>
  <p:slideViewPr>
    <p:cSldViewPr>
      <p:cViewPr>
        <p:scale>
          <a:sx n="100" d="100"/>
          <a:sy n="100" d="100"/>
        </p:scale>
        <p:origin x="966" y="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1152128"/>
          </a:xfrm>
        </p:spPr>
        <p:txBody>
          <a:bodyPr>
            <a:noAutofit/>
          </a:bodyPr>
          <a:lstStyle/>
          <a:p>
            <a:r>
              <a:rPr lang="fr-FR" sz="2800" dirty="0" smtClean="0"/>
              <a:t>Savoir identifier la personne responsable de la surveillance à alerter en cas de problème.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2662"/>
            <a:ext cx="1573908" cy="10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(9)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6346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Elles peuvent utiliser certains moyens de déplacement.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96613" y="498064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Nomme ces moyens de déplacement.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xplique leur utilité.</a:t>
            </a:r>
            <a:endParaRPr lang="fr-FR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636912"/>
            <a:ext cx="2705335" cy="23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492896"/>
            <a:ext cx="430572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0855" y="4396462"/>
            <a:ext cx="1058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quad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932040" y="4053172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bateau de sécurité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709859" y="5412762"/>
            <a:ext cx="4896544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Le quad permet de se déplacer rapidement sur les plages et de transporter un blessé.</a:t>
            </a:r>
          </a:p>
          <a:p>
            <a:r>
              <a:rPr lang="fr-FR" sz="2000" dirty="0" smtClean="0"/>
              <a:t>Le bateau permet d’intervenir dans l’eau.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292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95548" y="496076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Elle est souvent assise sur une chaise haute. </a:t>
            </a:r>
            <a:endParaRPr lang="fr-FR" sz="2400" dirty="0" smtClean="0"/>
          </a:p>
          <a:p>
            <a:r>
              <a:rPr lang="fr-FR" sz="2400" dirty="0" smtClean="0"/>
              <a:t>Montre </a:t>
            </a:r>
            <a:r>
              <a:rPr lang="fr-FR" sz="2400" dirty="0"/>
              <a:t>cette personne sur les photos. 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184944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personne à alerter en cas de problème à la piscine est reconnaissable 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10" name="Image 9" descr="Résultat de recherche d'images pour &quot;surveillance piscin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9986"/>
            <a:ext cx="10287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IA77\Desktop\CPD JPH\NATATION\ASSN outils pour PE\images\MNS chai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85864"/>
            <a:ext cx="2883535" cy="192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43748"/>
            <a:ext cx="2933700" cy="1880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H="1">
            <a:off x="1187624" y="2529986"/>
            <a:ext cx="1080120" cy="355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707904" y="2443748"/>
            <a:ext cx="324036" cy="620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174021" y="3725504"/>
            <a:ext cx="774243" cy="10825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83914" y="5959907"/>
            <a:ext cx="2736304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Cela lui permet de voir l’ensemble du bassin.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440364" y="5974324"/>
            <a:ext cx="5621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Pourquoi est-elle sur une chaise </a:t>
            </a:r>
            <a:r>
              <a:rPr lang="fr-FR" sz="2400" dirty="0" smtClean="0"/>
              <a:t>haute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(2)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3347" y="602748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Qu’est-ce qui est écrit sur son tee-shirt ? Que cela signifie-t-il 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170080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Elle est souvent habillée d’un tee-shirt.</a:t>
            </a:r>
          </a:p>
        </p:txBody>
      </p:sp>
      <p:pic>
        <p:nvPicPr>
          <p:cNvPr id="8" name="Image 7" descr="Résultat de recherche d'images pour &quot;surveillance piscin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" y="2420888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ésultat de recherche d'images pour &quot;surveillance piscine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8534"/>
            <a:ext cx="1790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66918"/>
            <a:ext cx="2451100" cy="16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22893" r="21561" b="22805"/>
          <a:stretch/>
        </p:blipFill>
        <p:spPr>
          <a:xfrm>
            <a:off x="4367640" y="3673901"/>
            <a:ext cx="3096344" cy="205233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958237" y="3504583"/>
            <a:ext cx="2376264" cy="12616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MNS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m</a:t>
            </a:r>
            <a:r>
              <a:rPr lang="fr-FR" b="1" dirty="0" smtClean="0">
                <a:solidFill>
                  <a:srgbClr val="FF0000"/>
                </a:solidFill>
              </a:rPr>
              <a:t>aître nageur sauveteur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03667" y="2064604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sécurité aquatique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555048" y="4216410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surveillant de baignade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Life </a:t>
            </a:r>
            <a:r>
              <a:rPr lang="fr-FR" b="1" dirty="0" err="1" smtClean="0">
                <a:solidFill>
                  <a:srgbClr val="FF0000"/>
                </a:solidFill>
              </a:rPr>
              <a:t>guard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(3)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</a:t>
            </a:r>
            <a:r>
              <a:rPr lang="fr-FR" sz="2400" dirty="0" smtClean="0"/>
              <a:t>de la </a:t>
            </a:r>
            <a:r>
              <a:rPr lang="fr-FR" sz="2400" dirty="0"/>
              <a:t>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6" name="Image 15" descr="C:\Users\IA77\Desktop\CPD JPH\NATATION\ASSN outils pour PE\images\surveillance chaises hau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4290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l_fi" descr="Afficher l'image d'orig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5" y="3657987"/>
            <a:ext cx="3760470" cy="2506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7092280" y="2978321"/>
            <a:ext cx="1152128" cy="11609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355976" y="2426755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Assise sur une chaise haute. A un tee-shirt.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032448" y="2946306"/>
            <a:ext cx="1323528" cy="4998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</a:t>
            </a:r>
            <a:r>
              <a:rPr lang="fr-FR" sz="2400" dirty="0" smtClean="0"/>
              <a:t>de la </a:t>
            </a:r>
            <a:r>
              <a:rPr lang="fr-FR" sz="2400" dirty="0"/>
              <a:t>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0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076575" cy="193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Résultat de recherche d'images pour &quot;surveillance piscin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713404"/>
            <a:ext cx="3483292" cy="174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IA77\Desktop\CPD JPH\NATATION\ASSN outils pour PE\images\surveillan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8" y="2365338"/>
            <a:ext cx="2948940" cy="1957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2293863" y="3030875"/>
            <a:ext cx="0" cy="21983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483768" y="3747334"/>
            <a:ext cx="3240360" cy="1409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483768" y="4869160"/>
            <a:ext cx="4017340" cy="4387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64649" y="4869160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Assise sur une chaise haute. A un tee-shirt.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(5)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29969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Mais on ne se baigne pas qu’à la piscine.</a:t>
            </a:r>
          </a:p>
          <a:p>
            <a:r>
              <a:rPr lang="fr-FR" sz="2400" dirty="0" smtClean="0"/>
              <a:t>On peut aussi se baigner dans la mer, ou dans un lac, ou dans le plan d’eau d’une base de loisirs…</a:t>
            </a:r>
          </a:p>
          <a:p>
            <a:r>
              <a:rPr lang="fr-FR" sz="2400" dirty="0" smtClean="0"/>
              <a:t>Il faut donc aussi savoir qui alerter en cas de problème.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778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(6)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51293"/>
            <a:ext cx="3508802" cy="2635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1844824"/>
            <a:ext cx="2118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 plan d’eau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411406" y="2106734"/>
            <a:ext cx="240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bord de mer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899592" y="5301208"/>
            <a:ext cx="6012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Là aussi les personnes qui surveillent peuvent être assises sur une chaise haute pour mieux voir.</a:t>
            </a:r>
            <a:endParaRPr lang="fr-FR"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14956" r="16155" b="17544"/>
          <a:stretch/>
        </p:blipFill>
        <p:spPr>
          <a:xfrm>
            <a:off x="611560" y="2593677"/>
            <a:ext cx="3600400" cy="25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(7)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72816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Mais elles peuvent aussi se trouver </a:t>
            </a:r>
          </a:p>
          <a:p>
            <a:r>
              <a:rPr lang="fr-FR" sz="2000" b="1" dirty="0" smtClean="0"/>
              <a:t>près d’un poste de surveillance ou de secours.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13018"/>
            <a:ext cx="3167149" cy="23753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7583" y="5157192"/>
            <a:ext cx="3768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Qu’est-ce que le poste de secours permet de plus que la chaise haute ?</a:t>
            </a:r>
            <a:endParaRPr lang="fr-FR" sz="2400" dirty="0"/>
          </a:p>
        </p:txBody>
      </p:sp>
      <p:pic>
        <p:nvPicPr>
          <p:cNvPr id="8" name="Image 7" descr="Résultat de recherche d'images pour &quot;poste de secours plag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069527" cy="224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650056" y="5341858"/>
            <a:ext cx="3960440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Il permet de donner les premiers soins aux blessés et de donner des informations au public.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318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8738" r="16253" b="20151"/>
          <a:stretch/>
        </p:blipFill>
        <p:spPr>
          <a:xfrm>
            <a:off x="5724128" y="1990671"/>
            <a:ext cx="2520280" cy="32559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(8)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Ces personnes sont aussi vêtues d’un tee-shirt.</a:t>
            </a:r>
          </a:p>
          <a:p>
            <a:r>
              <a:rPr lang="fr-FR" sz="2000" b="1" dirty="0" smtClean="0"/>
              <a:t>Elles sont équipées de matériel particulier.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98090" y="5100769"/>
            <a:ext cx="3009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Nomme ce matériel.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xplique son utilité.</a:t>
            </a:r>
            <a:endParaRPr lang="fr-FR" sz="2400" dirty="0"/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7" y="2564909"/>
            <a:ext cx="3366135" cy="225171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554025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80112" y="3429000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236296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86422" y="2673042"/>
            <a:ext cx="1397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jumelles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0" y="36907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palmes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740352" y="3058024"/>
            <a:ext cx="11309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talkie-walkie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707904" y="5270046"/>
            <a:ext cx="4896544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Des jumelles pour voir au loin.</a:t>
            </a:r>
          </a:p>
          <a:p>
            <a:r>
              <a:rPr lang="fr-FR" sz="2000" dirty="0" smtClean="0"/>
              <a:t>Des palmes pour nager plus efficacement.</a:t>
            </a:r>
          </a:p>
          <a:p>
            <a:r>
              <a:rPr lang="fr-FR" sz="2000" dirty="0" smtClean="0"/>
              <a:t>Un talkie-walkie pour communiquer avec les autres secours.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528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</TotalTime>
  <Words>458</Words>
  <Application>Microsoft Office PowerPoint</Application>
  <PresentationFormat>Affichage à l'écran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Vagues</vt:lpstr>
      <vt:lpstr>A.S.S.N.</vt:lpstr>
      <vt:lpstr>Savoir identifier la personne responsable de la surveillance.</vt:lpstr>
      <vt:lpstr>Savoir identifier la personne responsable de la surveillance. (2)</vt:lpstr>
      <vt:lpstr>Savoir identifier la personne responsable de la surveillance. (3)</vt:lpstr>
      <vt:lpstr>Savoir identifier la personne responsable de la surveillance. (4)</vt:lpstr>
      <vt:lpstr>Savoir identifier la personne responsable de la surveillance. (5)</vt:lpstr>
      <vt:lpstr>Savoir identifier la personne responsable de la surveillance. (6)</vt:lpstr>
      <vt:lpstr>Savoir identifier la personne responsable de la surveillance. (7)</vt:lpstr>
      <vt:lpstr>Savoir identifier la personne responsable de la surveillance. (8)</vt:lpstr>
      <vt:lpstr>Savoir identifier la personne responsable de la surveillance. (9)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FABIENNE</cp:lastModifiedBy>
  <cp:revision>22</cp:revision>
  <dcterms:created xsi:type="dcterms:W3CDTF">2016-02-01T09:52:08Z</dcterms:created>
  <dcterms:modified xsi:type="dcterms:W3CDTF">2016-12-07T22:24:46Z</dcterms:modified>
</cp:coreProperties>
</file>